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swald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e1fe0086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e1fe0086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e1fe0086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e1fe0086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e1fe0086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e1fe0086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e1fe0086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e1fe0086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e1fe0086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e1fe0086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e1fe0086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e1fe0086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e1fe008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e1fe008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e1fe008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e1fe008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e1fe0086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e1fe0086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e1fe0086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e1fe0086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1fe0086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1fe0086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e1fe0086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e1fe0086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e1fe0086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e1fe0086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n-UOnXG5VrDGDvnP7-CoFbD1fAQOvmq2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hyperlink" Target="https://meet.google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serinyerface.com/" TargetMode="External"/><Relationship Id="rId4" Type="http://schemas.openxmlformats.org/officeDocument/2006/relationships/hyperlink" Target="https://rb.gy/enaq3a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 reasons why we love you 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&lt;3 </a:t>
            </a:r>
            <a:r>
              <a:rPr lang="en-GB">
                <a:solidFill>
                  <a:srgbClr val="000000"/>
                </a:solidFill>
              </a:rPr>
              <a:t>NO</a:t>
            </a:r>
            <a:r>
              <a:rPr lang="en-GB">
                <a:solidFill>
                  <a:srgbClr val="000000"/>
                </a:solidFill>
              </a:rPr>
              <a:t>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0" name="Google Shape;60;p13" title="Backstreet Boys_I Want It That Way_ (mp3cut.net) (2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5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9: You’re a snacc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getting really hard to come up with more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easons</a:t>
            </a:r>
            <a:r>
              <a:rPr lang="en-GB"/>
              <a:t>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45212" y="642688"/>
            <a:ext cx="5141475" cy="38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700" y="1725450"/>
            <a:ext cx="3241901" cy="324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59391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10: It was supposed to be a ‘brief’ explanation 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et The Most Educated And Talented Man On The Planet! Meet Johnny ..."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75" y="1677725"/>
            <a:ext cx="5120275" cy="26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11: Need them tech news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Inside jox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0"/>
            <a:ext cx="25717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25" y="1843638"/>
            <a:ext cx="47244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423775" y="2525973"/>
            <a:ext cx="2297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LOOOOOLLLLL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12: Profusanal coder/ bunny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First, </a:t>
            </a:r>
            <a:r>
              <a:rPr lang="en-GB"/>
              <a:t>I do frontend, then I do Rohan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“Frontend sucks” ~ thebongy</a:t>
            </a:r>
            <a:br>
              <a:rPr lang="en-GB"/>
            </a:br>
            <a:r>
              <a:rPr lang="en-GB"/>
              <a:t>* Does frontend all night * ~ also thebongy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0"/>
            <a:ext cx="2571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113" y="29701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4886700" cy="13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13: idk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213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373425" y="1310550"/>
            <a:ext cx="3332700" cy="26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Saurav looks too precious to crop out sorry :(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Meeting scheduled after 5 mins. Join the following link: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https://meet.google.com/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Oh btw… Lb1TlTHgeW6lDiUs2VAswQ== or whatever… (</a:t>
            </a:r>
            <a:r>
              <a:rPr lang="en-GB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AES-CBC, key is in the ppt</a:t>
            </a: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1 : We don’t, only Rohan does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I’m too hot, hot damn!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6768" l="0" r="0" t="10736"/>
          <a:stretch/>
        </p:blipFill>
        <p:spPr>
          <a:xfrm>
            <a:off x="6276575" y="707238"/>
            <a:ext cx="2373899" cy="37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450" y="2128750"/>
            <a:ext cx="3480675" cy="195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2:  You v tech savvy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are gonna regret this later…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395" y="0"/>
            <a:ext cx="34016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75" y="1947800"/>
            <a:ext cx="4659700" cy="26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3: sexy nose and ears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even get me started…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475" y="1941838"/>
            <a:ext cx="2000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4: absolute princesssss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040" y="0"/>
            <a:ext cx="30069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70" y="1670950"/>
            <a:ext cx="4162125" cy="23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5: Your undying love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BDSM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69205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R2l2ZSBpdCB0byBtZSBkYWRkeQo=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632937" y="644437"/>
            <a:ext cx="5155501" cy="386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103" y="2395576"/>
            <a:ext cx="3183700" cy="21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6: &lt;Insert reason here /&gt;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60397" t="685"/>
          <a:stretch/>
        </p:blipFill>
        <p:spPr>
          <a:xfrm>
            <a:off x="6409339" y="0"/>
            <a:ext cx="27346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23" y="1718600"/>
            <a:ext cx="3482176" cy="3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66375" y="1296450"/>
            <a:ext cx="1233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Ubuntu sux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 No. 7: Frontend Queeeen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59340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https://userinyerface.com/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Here’s your favorite video of all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https://rb.gy/enaq3a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688" y="0"/>
            <a:ext cx="38268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675" y="2503250"/>
            <a:ext cx="1533025" cy="23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4312075" y="3198850"/>
            <a:ext cx="662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&lt;&lt;&lt;&lt;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48594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00"/>
                </a:highlight>
              </a:rPr>
              <a:t>Reason No. 8: </a:t>
            </a:r>
            <a:r>
              <a:rPr lang="en-GB">
                <a:highlight>
                  <a:srgbClr val="FFFF00"/>
                </a:highlight>
              </a:rPr>
              <a:t> It all started with that smile. How can anyone say no to that ?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-929" l="13068" r="42005" t="930"/>
          <a:stretch/>
        </p:blipFill>
        <p:spPr>
          <a:xfrm>
            <a:off x="7271350" y="0"/>
            <a:ext cx="18726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86175" y="2585850"/>
            <a:ext cx="3910500" cy="22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RGF2aWQgaXMgZ2F5IAo</a:t>
            </a: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=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Find easter egg...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675" y="3438525"/>
            <a:ext cx="28575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